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435" r:id="rId5"/>
    <p:sldId id="409" r:id="rId6"/>
    <p:sldId id="430" r:id="rId7"/>
    <p:sldId id="415" r:id="rId8"/>
    <p:sldId id="416" r:id="rId9"/>
    <p:sldId id="4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7ABB5-9F05-6DF7-1751-FCB1F049644E}" name="Sebastian Harwood" initials="SH" userId="S::sebastian.harwood@ipso.co.uk::74a08004-75da-4610-8dc9-ad54180cf3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FFA59E"/>
    <a:srgbClr val="00E6DD"/>
    <a:srgbClr val="517FE5"/>
    <a:srgbClr val="6D0048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C818A-EB4A-4D61-8D5F-6510210D75FA}" v="1" dt="2025-09-30T11:31:15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 autoAdjust="0"/>
    <p:restoredTop sz="87619" autoAdjust="0"/>
  </p:normalViewPr>
  <p:slideViewPr>
    <p:cSldViewPr snapToGrid="0">
      <p:cViewPr varScale="1">
        <p:scale>
          <a:sx n="61" d="100"/>
          <a:sy n="61" d="100"/>
        </p:scale>
        <p:origin x="1165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Glover" userId="S::tom.glover@ipso.co.uk::b3fe4d5f-74ea-4f52-bbef-5f8e9cf75c79" providerId="AD" clId="Web-{78D9F9B1-2D3F-4924-8E9D-181CA8A2FEC5}"/>
    <pc:docChg chg="modSld">
      <pc:chgData name="Tom Glover" userId="S::tom.glover@ipso.co.uk::b3fe4d5f-74ea-4f52-bbef-5f8e9cf75c79" providerId="AD" clId="Web-{78D9F9B1-2D3F-4924-8E9D-181CA8A2FEC5}" dt="2025-09-23T16:32:51.357" v="1" actId="14100"/>
      <pc:docMkLst>
        <pc:docMk/>
      </pc:docMkLst>
      <pc:sldChg chg="modSp">
        <pc:chgData name="Tom Glover" userId="S::tom.glover@ipso.co.uk::b3fe4d5f-74ea-4f52-bbef-5f8e9cf75c79" providerId="AD" clId="Web-{78D9F9B1-2D3F-4924-8E9D-181CA8A2FEC5}" dt="2025-09-23T16:32:51.357" v="1" actId="14100"/>
        <pc:sldMkLst>
          <pc:docMk/>
          <pc:sldMk cId="2687941501" sldId="415"/>
        </pc:sldMkLst>
        <pc:spChg chg="mod">
          <ac:chgData name="Tom Glover" userId="S::tom.glover@ipso.co.uk::b3fe4d5f-74ea-4f52-bbef-5f8e9cf75c79" providerId="AD" clId="Web-{78D9F9B1-2D3F-4924-8E9D-181CA8A2FEC5}" dt="2025-09-23T16:32:51.357" v="1" actId="14100"/>
          <ac:spMkLst>
            <pc:docMk/>
            <pc:sldMk cId="2687941501" sldId="415"/>
            <ac:spMk id="6" creationId="{3540DCD5-FFDE-80C9-BB80-AF0629C8C493}"/>
          </ac:spMkLst>
        </pc:spChg>
      </pc:sldChg>
    </pc:docChg>
  </pc:docChgLst>
  <pc:docChgLst>
    <pc:chgData name="Tom Glover" userId="S::tom.glover@ipso.co.uk::b3fe4d5f-74ea-4f52-bbef-5f8e9cf75c79" providerId="AD" clId="Web-{C04C818A-EB4A-4D61-8D5F-6510210D75FA}"/>
    <pc:docChg chg="modSld">
      <pc:chgData name="Tom Glover" userId="S::tom.glover@ipso.co.uk::b3fe4d5f-74ea-4f52-bbef-5f8e9cf75c79" providerId="AD" clId="Web-{C04C818A-EB4A-4D61-8D5F-6510210D75FA}" dt="2025-09-30T11:31:15.273" v="0"/>
      <pc:docMkLst>
        <pc:docMk/>
      </pc:docMkLst>
      <pc:sldChg chg="delSp">
        <pc:chgData name="Tom Glover" userId="S::tom.glover@ipso.co.uk::b3fe4d5f-74ea-4f52-bbef-5f8e9cf75c79" providerId="AD" clId="Web-{C04C818A-EB4A-4D61-8D5F-6510210D75FA}" dt="2025-09-30T11:31:15.273" v="0"/>
        <pc:sldMkLst>
          <pc:docMk/>
          <pc:sldMk cId="2687941501" sldId="415"/>
        </pc:sldMkLst>
        <pc:spChg chg="del">
          <ac:chgData name="Tom Glover" userId="S::tom.glover@ipso.co.uk::b3fe4d5f-74ea-4f52-bbef-5f8e9cf75c79" providerId="AD" clId="Web-{C04C818A-EB4A-4D61-8D5F-6510210D75FA}" dt="2025-09-30T11:31:15.273" v="0"/>
          <ac:spMkLst>
            <pc:docMk/>
            <pc:sldMk cId="2687941501" sldId="415"/>
            <ac:spMk id="7" creationId="{60532C17-062B-B733-B56F-0E2F12DC897F}"/>
          </ac:spMkLst>
        </pc:spChg>
      </pc:sldChg>
    </pc:docChg>
  </pc:docChgLst>
  <pc:docChgLst>
    <pc:chgData name="Tom Glover" userId="b3fe4d5f-74ea-4f52-bbef-5f8e9cf75c79" providerId="ADAL" clId="{30297540-B905-4BC4-9C51-9F27B069623A}"/>
    <pc:docChg chg="undo custSel mod addSld delSld modSld">
      <pc:chgData name="Tom Glover" userId="b3fe4d5f-74ea-4f52-bbef-5f8e9cf75c79" providerId="ADAL" clId="{30297540-B905-4BC4-9C51-9F27B069623A}" dt="2025-09-24T15:20:55.851" v="826" actId="1076"/>
      <pc:docMkLst>
        <pc:docMk/>
      </pc:docMkLst>
      <pc:sldChg chg="delSp modSp mod modNotesTx">
        <pc:chgData name="Tom Glover" userId="b3fe4d5f-74ea-4f52-bbef-5f8e9cf75c79" providerId="ADAL" clId="{30297540-B905-4BC4-9C51-9F27B069623A}" dt="2025-09-24T15:20:55.851" v="826" actId="1076"/>
        <pc:sldMkLst>
          <pc:docMk/>
          <pc:sldMk cId="2168915104" sldId="409"/>
        </pc:sldMkLst>
        <pc:spChg chg="mod">
          <ac:chgData name="Tom Glover" userId="b3fe4d5f-74ea-4f52-bbef-5f8e9cf75c79" providerId="ADAL" clId="{30297540-B905-4BC4-9C51-9F27B069623A}" dt="2025-09-10T16:22:11.526" v="758" actId="20577"/>
          <ac:spMkLst>
            <pc:docMk/>
            <pc:sldMk cId="2168915104" sldId="409"/>
            <ac:spMk id="2" creationId="{00000000-0000-0000-0000-000000000000}"/>
          </ac:spMkLst>
        </pc:spChg>
        <pc:spChg chg="mod">
          <ac:chgData name="Tom Glover" userId="b3fe4d5f-74ea-4f52-bbef-5f8e9cf75c79" providerId="ADAL" clId="{30297540-B905-4BC4-9C51-9F27B069623A}" dt="2025-09-10T16:24:07.695" v="764" actId="20577"/>
          <ac:spMkLst>
            <pc:docMk/>
            <pc:sldMk cId="2168915104" sldId="409"/>
            <ac:spMk id="5" creationId="{09F587E4-0CE2-4B15-8890-F8D8C3B48F2D}"/>
          </ac:spMkLst>
        </pc:spChg>
        <pc:spChg chg="mod">
          <ac:chgData name="Tom Glover" userId="b3fe4d5f-74ea-4f52-bbef-5f8e9cf75c79" providerId="ADAL" clId="{30297540-B905-4BC4-9C51-9F27B069623A}" dt="2025-09-24T15:20:55.851" v="826" actId="1076"/>
          <ac:spMkLst>
            <pc:docMk/>
            <pc:sldMk cId="2168915104" sldId="409"/>
            <ac:spMk id="32" creationId="{985B8C8B-1E59-C420-429A-7255CD4D99D0}"/>
          </ac:spMkLst>
        </pc:spChg>
      </pc:sldChg>
      <pc:sldChg chg="addSp delSp modSp mod modNotesTx">
        <pc:chgData name="Tom Glover" userId="b3fe4d5f-74ea-4f52-bbef-5f8e9cf75c79" providerId="ADAL" clId="{30297540-B905-4BC4-9C51-9F27B069623A}" dt="2025-09-24T15:19:47.597" v="800" actId="6549"/>
        <pc:sldMkLst>
          <pc:docMk/>
          <pc:sldMk cId="2687941501" sldId="415"/>
        </pc:sldMkLst>
        <pc:spChg chg="mod">
          <ac:chgData name="Tom Glover" userId="b3fe4d5f-74ea-4f52-bbef-5f8e9cf75c79" providerId="ADAL" clId="{30297540-B905-4BC4-9C51-9F27B069623A}" dt="2025-09-24T15:19:47.597" v="800" actId="6549"/>
          <ac:spMkLst>
            <pc:docMk/>
            <pc:sldMk cId="2687941501" sldId="415"/>
            <ac:spMk id="2" creationId="{00000000-0000-0000-0000-000000000000}"/>
          </ac:spMkLst>
        </pc:spChg>
        <pc:spChg chg="add mod">
          <ac:chgData name="Tom Glover" userId="b3fe4d5f-74ea-4f52-bbef-5f8e9cf75c79" providerId="ADAL" clId="{30297540-B905-4BC4-9C51-9F27B069623A}" dt="2025-09-10T16:00:19.223" v="379" actId="2711"/>
          <ac:spMkLst>
            <pc:docMk/>
            <pc:sldMk cId="2687941501" sldId="415"/>
            <ac:spMk id="3" creationId="{0ACE5DC3-D47F-4301-031F-6968ACF21DE9}"/>
          </ac:spMkLst>
        </pc:spChg>
        <pc:spChg chg="mod">
          <ac:chgData name="Tom Glover" userId="b3fe4d5f-74ea-4f52-bbef-5f8e9cf75c79" providerId="ADAL" clId="{30297540-B905-4BC4-9C51-9F27B069623A}" dt="2025-09-10T16:01:37.013" v="389" actId="20577"/>
          <ac:spMkLst>
            <pc:docMk/>
            <pc:sldMk cId="2687941501" sldId="415"/>
            <ac:spMk id="5" creationId="{09F587E4-0CE2-4B15-8890-F8D8C3B48F2D}"/>
          </ac:spMkLst>
        </pc:spChg>
        <pc:spChg chg="add del mod">
          <ac:chgData name="Tom Glover" userId="b3fe4d5f-74ea-4f52-bbef-5f8e9cf75c79" providerId="ADAL" clId="{30297540-B905-4BC4-9C51-9F27B069623A}" dt="2025-09-10T16:07:41.271" v="514" actId="478"/>
          <ac:spMkLst>
            <pc:docMk/>
            <pc:sldMk cId="2687941501" sldId="415"/>
            <ac:spMk id="6" creationId="{3540DCD5-FFDE-80C9-BB80-AF0629C8C493}"/>
          </ac:spMkLst>
        </pc:spChg>
        <pc:graphicFrameChg chg="add mod">
          <ac:chgData name="Tom Glover" userId="b3fe4d5f-74ea-4f52-bbef-5f8e9cf75c79" providerId="ADAL" clId="{30297540-B905-4BC4-9C51-9F27B069623A}" dt="2025-09-24T15:16:52.460" v="795" actId="2711"/>
          <ac:graphicFrameMkLst>
            <pc:docMk/>
            <pc:sldMk cId="2687941501" sldId="415"/>
            <ac:graphicFrameMk id="4" creationId="{5A643A10-B645-72CE-958E-3823469B8C5B}"/>
          </ac:graphicFrameMkLst>
        </pc:graphicFrameChg>
      </pc:sldChg>
      <pc:sldChg chg="addSp delSp modSp mod modNotesTx">
        <pc:chgData name="Tom Glover" userId="b3fe4d5f-74ea-4f52-bbef-5f8e9cf75c79" providerId="ADAL" clId="{30297540-B905-4BC4-9C51-9F27B069623A}" dt="2025-09-24T15:19:52.572" v="802" actId="6549"/>
        <pc:sldMkLst>
          <pc:docMk/>
          <pc:sldMk cId="2124619522" sldId="416"/>
        </pc:sldMkLst>
        <pc:spChg chg="mod">
          <ac:chgData name="Tom Glover" userId="b3fe4d5f-74ea-4f52-bbef-5f8e9cf75c79" providerId="ADAL" clId="{30297540-B905-4BC4-9C51-9F27B069623A}" dt="2025-09-24T15:19:52.572" v="802" actId="6549"/>
          <ac:spMkLst>
            <pc:docMk/>
            <pc:sldMk cId="2124619522" sldId="416"/>
            <ac:spMk id="2" creationId="{00000000-0000-0000-0000-000000000000}"/>
          </ac:spMkLst>
        </pc:spChg>
        <pc:spChg chg="mod">
          <ac:chgData name="Tom Glover" userId="b3fe4d5f-74ea-4f52-bbef-5f8e9cf75c79" providerId="ADAL" clId="{30297540-B905-4BC4-9C51-9F27B069623A}" dt="2025-09-10T16:03:26.923" v="504" actId="20577"/>
          <ac:spMkLst>
            <pc:docMk/>
            <pc:sldMk cId="2124619522" sldId="416"/>
            <ac:spMk id="5" creationId="{09F587E4-0CE2-4B15-8890-F8D8C3B48F2D}"/>
          </ac:spMkLst>
        </pc:spChg>
        <pc:spChg chg="add mod">
          <ac:chgData name="Tom Glover" userId="b3fe4d5f-74ea-4f52-bbef-5f8e9cf75c79" providerId="ADAL" clId="{30297540-B905-4BC4-9C51-9F27B069623A}" dt="2025-09-10T16:03:37.671" v="506" actId="2711"/>
          <ac:spMkLst>
            <pc:docMk/>
            <pc:sldMk cId="2124619522" sldId="416"/>
            <ac:spMk id="6" creationId="{6282C067-0431-7A84-14B9-A96D49029C12}"/>
          </ac:spMkLst>
        </pc:spChg>
        <pc:spChg chg="add mod">
          <ac:chgData name="Tom Glover" userId="b3fe4d5f-74ea-4f52-bbef-5f8e9cf75c79" providerId="ADAL" clId="{30297540-B905-4BC4-9C51-9F27B069623A}" dt="2025-09-10T16:03:21.350" v="498" actId="2711"/>
          <ac:spMkLst>
            <pc:docMk/>
            <pc:sldMk cId="2124619522" sldId="416"/>
            <ac:spMk id="7" creationId="{C62116D3-FE59-90B0-6C39-8CFDA07EE79A}"/>
          </ac:spMkLst>
        </pc:spChg>
        <pc:graphicFrameChg chg="add mod">
          <ac:chgData name="Tom Glover" userId="b3fe4d5f-74ea-4f52-bbef-5f8e9cf75c79" providerId="ADAL" clId="{30297540-B905-4BC4-9C51-9F27B069623A}" dt="2025-09-10T16:06:39.669" v="512" actId="1076"/>
          <ac:graphicFrameMkLst>
            <pc:docMk/>
            <pc:sldMk cId="2124619522" sldId="416"/>
            <ac:graphicFrameMk id="4" creationId="{E85B8479-1F18-AB1F-0BD6-9F5849934857}"/>
          </ac:graphicFrameMkLst>
        </pc:graphicFrameChg>
      </pc:sldChg>
      <pc:sldChg chg="delSp modSp mod modNotesTx">
        <pc:chgData name="Tom Glover" userId="b3fe4d5f-74ea-4f52-bbef-5f8e9cf75c79" providerId="ADAL" clId="{30297540-B905-4BC4-9C51-9F27B069623A}" dt="2025-09-10T16:24:15.894" v="766" actId="6549"/>
        <pc:sldMkLst>
          <pc:docMk/>
          <pc:sldMk cId="2023958844" sldId="430"/>
        </pc:sldMkLst>
        <pc:spChg chg="mod">
          <ac:chgData name="Tom Glover" userId="b3fe4d5f-74ea-4f52-bbef-5f8e9cf75c79" providerId="ADAL" clId="{30297540-B905-4BC4-9C51-9F27B069623A}" dt="2025-09-10T15:37:39.190" v="83" actId="6549"/>
          <ac:spMkLst>
            <pc:docMk/>
            <pc:sldMk cId="2023958844" sldId="430"/>
            <ac:spMk id="2" creationId="{00000000-0000-0000-0000-000000000000}"/>
          </ac:spMkLst>
        </pc:spChg>
        <pc:spChg chg="mod">
          <ac:chgData name="Tom Glover" userId="b3fe4d5f-74ea-4f52-bbef-5f8e9cf75c79" providerId="ADAL" clId="{30297540-B905-4BC4-9C51-9F27B069623A}" dt="2025-09-10T15:38:46.884" v="105" actId="20577"/>
          <ac:spMkLst>
            <pc:docMk/>
            <pc:sldMk cId="2023958844" sldId="430"/>
            <ac:spMk id="5" creationId="{09F587E4-0CE2-4B15-8890-F8D8C3B48F2D}"/>
          </ac:spMkLst>
        </pc:spChg>
        <pc:spChg chg="mod">
          <ac:chgData name="Tom Glover" userId="b3fe4d5f-74ea-4f52-bbef-5f8e9cf75c79" providerId="ADAL" clId="{30297540-B905-4BC4-9C51-9F27B069623A}" dt="2025-09-10T15:38:39.521" v="96" actId="404"/>
          <ac:spMkLst>
            <pc:docMk/>
            <pc:sldMk cId="2023958844" sldId="430"/>
            <ac:spMk id="26" creationId="{6B8C426B-815F-9296-3CD1-41BF5D028FB9}"/>
          </ac:spMkLst>
        </pc:spChg>
      </pc:sldChg>
      <pc:sldChg chg="modSp mod modNotesTx">
        <pc:chgData name="Tom Glover" userId="b3fe4d5f-74ea-4f52-bbef-5f8e9cf75c79" providerId="ADAL" clId="{30297540-B905-4BC4-9C51-9F27B069623A}" dt="2025-09-10T16:24:29.564" v="771" actId="6549"/>
        <pc:sldMkLst>
          <pc:docMk/>
          <pc:sldMk cId="199209793" sldId="434"/>
        </pc:sldMkLst>
        <pc:spChg chg="mod">
          <ac:chgData name="Tom Glover" userId="b3fe4d5f-74ea-4f52-bbef-5f8e9cf75c79" providerId="ADAL" clId="{30297540-B905-4BC4-9C51-9F27B069623A}" dt="2025-09-10T16:09:20.153" v="541" actId="20577"/>
          <ac:spMkLst>
            <pc:docMk/>
            <pc:sldMk cId="199209793" sldId="434"/>
            <ac:spMk id="2" creationId="{FD8591E1-0FC8-038C-2E19-FDF608780589}"/>
          </ac:spMkLst>
        </pc:spChg>
      </pc:sldChg>
      <pc:sldChg chg="addSp delSp modSp add del mod modNotesTx">
        <pc:chgData name="Tom Glover" userId="b3fe4d5f-74ea-4f52-bbef-5f8e9cf75c79" providerId="ADAL" clId="{30297540-B905-4BC4-9C51-9F27B069623A}" dt="2025-09-10T16:24:33.259" v="772" actId="6549"/>
        <pc:sldMkLst>
          <pc:docMk/>
          <pc:sldMk cId="138738899" sldId="435"/>
        </pc:sldMkLst>
        <pc:spChg chg="mod">
          <ac:chgData name="Tom Glover" userId="b3fe4d5f-74ea-4f52-bbef-5f8e9cf75c79" providerId="ADAL" clId="{30297540-B905-4BC4-9C51-9F27B069623A}" dt="2025-09-10T16:15:46.854" v="573" actId="20577"/>
          <ac:spMkLst>
            <pc:docMk/>
            <pc:sldMk cId="138738899" sldId="435"/>
            <ac:spMk id="3" creationId="{E3FB2B7A-CB68-0042-B7D7-BD2BEBAB9E74}"/>
          </ac:spMkLst>
        </pc:spChg>
        <pc:spChg chg="mod">
          <ac:chgData name="Tom Glover" userId="b3fe4d5f-74ea-4f52-bbef-5f8e9cf75c79" providerId="ADAL" clId="{30297540-B905-4BC4-9C51-9F27B069623A}" dt="2025-09-10T16:16:25.902" v="623" actId="1076"/>
          <ac:spMkLst>
            <pc:docMk/>
            <pc:sldMk cId="138738899" sldId="435"/>
            <ac:spMk id="5" creationId="{BE5187B0-2478-DFFE-D325-5856CB51B72A}"/>
          </ac:spMkLst>
        </pc:spChg>
        <pc:grpChg chg="add del mod">
          <ac:chgData name="Tom Glover" userId="b3fe4d5f-74ea-4f52-bbef-5f8e9cf75c79" providerId="ADAL" clId="{30297540-B905-4BC4-9C51-9F27B069623A}" dt="2025-09-10T16:10:00.286" v="547" actId="1076"/>
          <ac:grpSpMkLst>
            <pc:docMk/>
            <pc:sldMk cId="138738899" sldId="435"/>
            <ac:grpSpMk id="9" creationId="{AA1760D0-967A-AA85-1216-5927EBCC13EA}"/>
          </ac:grpSpMkLst>
        </pc:grpChg>
        <pc:picChg chg="add mod">
          <ac:chgData name="Tom Glover" userId="b3fe4d5f-74ea-4f52-bbef-5f8e9cf75c79" providerId="ADAL" clId="{30297540-B905-4BC4-9C51-9F27B069623A}" dt="2025-09-10T16:16:15.517" v="621" actId="1076"/>
          <ac:picMkLst>
            <pc:docMk/>
            <pc:sldMk cId="138738899" sldId="435"/>
            <ac:picMk id="10" creationId="{E239B435-171E-862C-DD4B-E2ECB6A3AA63}"/>
          </ac:picMkLst>
        </pc:picChg>
      </pc:sldChg>
    </pc:docChg>
  </pc:docChgLst>
  <pc:docChgLst>
    <pc:chgData name="Tom Glover" userId="b3fe4d5f-74ea-4f52-bbef-5f8e9cf75c79" providerId="ADAL" clId="{4FF9D9B9-4B11-4A9A-B47C-0128762695A4}"/>
    <pc:docChg chg="undo redo custSel delSld modSld">
      <pc:chgData name="Tom Glover" userId="b3fe4d5f-74ea-4f52-bbef-5f8e9cf75c79" providerId="ADAL" clId="{4FF9D9B9-4B11-4A9A-B47C-0128762695A4}" dt="2025-09-26T10:11:06.698" v="51" actId="5793"/>
      <pc:docMkLst>
        <pc:docMk/>
      </pc:docMkLst>
      <pc:sldChg chg="modSp mod">
        <pc:chgData name="Tom Glover" userId="b3fe4d5f-74ea-4f52-bbef-5f8e9cf75c79" providerId="ADAL" clId="{4FF9D9B9-4B11-4A9A-B47C-0128762695A4}" dt="2025-09-26T10:11:06.698" v="51" actId="5793"/>
        <pc:sldMkLst>
          <pc:docMk/>
          <pc:sldMk cId="2168915104" sldId="409"/>
        </pc:sldMkLst>
        <pc:spChg chg="mod">
          <ac:chgData name="Tom Glover" userId="b3fe4d5f-74ea-4f52-bbef-5f8e9cf75c79" providerId="ADAL" clId="{4FF9D9B9-4B11-4A9A-B47C-0128762695A4}" dt="2025-09-26T10:11:06.698" v="51" actId="5793"/>
          <ac:spMkLst>
            <pc:docMk/>
            <pc:sldMk cId="2168915104" sldId="409"/>
            <ac:spMk id="32" creationId="{985B8C8B-1E59-C420-429A-7255CD4D99D0}"/>
          </ac:spMkLst>
        </pc:spChg>
      </pc:sldChg>
    </pc:docChg>
  </pc:docChgLst>
  <pc:docChgLst>
    <pc:chgData name="Tom Glover" userId="S::tom.glover@ipso.co.uk::b3fe4d5f-74ea-4f52-bbef-5f8e9cf75c79" providerId="AD" clId="Web-{26F10A47-B34D-415F-A78E-11467A846711}"/>
    <pc:docChg chg="delSld sldOrd">
      <pc:chgData name="Tom Glover" userId="S::tom.glover@ipso.co.uk::b3fe4d5f-74ea-4f52-bbef-5f8e9cf75c79" providerId="AD" clId="Web-{26F10A47-B34D-415F-A78E-11467A846711}" dt="2025-09-24T14:43:28.679" v="2"/>
      <pc:docMkLst>
        <pc:docMk/>
      </pc:docMkLst>
      <pc:sldChg chg="ord">
        <pc:chgData name="Tom Glover" userId="S::tom.glover@ipso.co.uk::b3fe4d5f-74ea-4f52-bbef-5f8e9cf75c79" providerId="AD" clId="Web-{26F10A47-B34D-415F-A78E-11467A846711}" dt="2025-09-24T14:43:26.429" v="1"/>
        <pc:sldMkLst>
          <pc:docMk/>
          <pc:sldMk cId="2687941501" sldId="415"/>
        </pc:sldMkLst>
      </pc:sldChg>
      <pc:sldChg chg="ord">
        <pc:chgData name="Tom Glover" userId="S::tom.glover@ipso.co.uk::b3fe4d5f-74ea-4f52-bbef-5f8e9cf75c79" providerId="AD" clId="Web-{26F10A47-B34D-415F-A78E-11467A846711}" dt="2025-09-24T14:43:28.679" v="2"/>
        <pc:sldMkLst>
          <pc:docMk/>
          <pc:sldMk cId="2124619522" sldId="41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98992189468379E-2"/>
          <c:y val="3.1231521256772511E-2"/>
          <c:w val="0.97485872655940686"/>
          <c:h val="0.820192285121209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73737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AC-43AB-AD33-6BCD2D0555A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AC-43AB-AD33-6BCD2D0555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Labour</c:v>
                </c:pt>
                <c:pt idx="2">
                  <c:v>Conservative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2.2100000000000002E-2</c:v>
                </c:pt>
                <c:pt idx="1">
                  <c:v>1.1299999999999999E-2</c:v>
                </c:pt>
                <c:pt idx="2">
                  <c:v>7.9899999999999999E-2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AC-43AB-AD33-6BCD2D0555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at all important</c:v>
                </c:pt>
              </c:strCache>
            </c:strRef>
          </c:tx>
          <c:spPr>
            <a:solidFill>
              <a:srgbClr val="6D0048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Labour</c:v>
                </c:pt>
                <c:pt idx="2">
                  <c:v>Conservative 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4.5999999999999999E-3</c:v>
                </c:pt>
                <c:pt idx="1">
                  <c:v>7.3000000000000001E-3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AC-43AB-AD33-6BCD2D0555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very important</c:v>
                </c:pt>
              </c:strCache>
            </c:strRef>
          </c:tx>
          <c:spPr>
            <a:solidFill>
              <a:srgbClr val="FFA59E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A5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0AC-43AB-AD33-6BCD2D0555A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AC-43AB-AD33-6BCD2D0555A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AC-43AB-AD33-6BCD2D0555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Labour</c:v>
                </c:pt>
                <c:pt idx="2">
                  <c:v>Conservative 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1.55E-2</c:v>
                </c:pt>
                <c:pt idx="1">
                  <c:v>0</c:v>
                </c:pt>
                <c:pt idx="2">
                  <c:v>8.3199999999999996E-2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AC-43AB-AD33-6BCD2D0555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9F29F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Labour</c:v>
                </c:pt>
                <c:pt idx="2">
                  <c:v>Conservative 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6.4999999999999997E-3</c:v>
                </c:pt>
                <c:pt idx="1">
                  <c:v>1.03E-2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AC-43AB-AD33-6BCD2D0555A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Somewhat important  </c:v>
                </c:pt>
              </c:strCache>
            </c:strRef>
          </c:tx>
          <c:spPr>
            <a:solidFill>
              <a:srgbClr val="517FE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Labour</c:v>
                </c:pt>
                <c:pt idx="2">
                  <c:v>Conservative 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0.22370000000000001</c:v>
                </c:pt>
                <c:pt idx="1">
                  <c:v>0.15590000000000001</c:v>
                </c:pt>
                <c:pt idx="2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AC-43AB-AD33-6BCD2D0555A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00E6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Labour</c:v>
                </c:pt>
                <c:pt idx="2">
                  <c:v>Conservative 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0.72760000000000002</c:v>
                </c:pt>
                <c:pt idx="1">
                  <c:v>0.81520000000000004</c:v>
                </c:pt>
                <c:pt idx="2">
                  <c:v>0.4839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0AC-43AB-AD33-6BCD2D0555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36758304"/>
        <c:axId val="936767424"/>
      </c:barChart>
      <c:catAx>
        <c:axId val="93675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767424"/>
        <c:crosses val="autoZero"/>
        <c:auto val="1"/>
        <c:lblAlgn val="ctr"/>
        <c:lblOffset val="100"/>
        <c:noMultiLvlLbl val="0"/>
      </c:catAx>
      <c:valAx>
        <c:axId val="936767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3675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Don’t know/No Opinion</c:v>
                </c:pt>
              </c:strCache>
            </c:strRef>
          </c:tx>
          <c:spPr>
            <a:solidFill>
              <a:srgbClr val="73737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DE-40ED-AF4F-3A046E31A0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DE-40ED-AF4F-3A046E31A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Labour</c:v>
                </c:pt>
                <c:pt idx="2">
                  <c:v>Conservative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2.2100000000000002E-2</c:v>
                </c:pt>
                <c:pt idx="1">
                  <c:v>1.1299999999999999E-2</c:v>
                </c:pt>
                <c:pt idx="2">
                  <c:v>7.9899999999999999E-2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DE-40ED-AF4F-3A046E31A0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...largely absent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Labour</c:v>
                </c:pt>
                <c:pt idx="2">
                  <c:v>Conservative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0.15870000000000001</c:v>
                </c:pt>
                <c:pt idx="1">
                  <c:v>0.16070000000000001</c:v>
                </c:pt>
                <c:pt idx="2">
                  <c:v>0.1217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DE-40ED-AF4F-3A046E31A0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...in poor health</c:v>
                </c:pt>
              </c:strCache>
            </c:strRef>
          </c:tx>
          <c:spPr>
            <a:solidFill>
              <a:srgbClr val="517FE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Labour</c:v>
                </c:pt>
                <c:pt idx="2">
                  <c:v>Conservative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0.60209999999999997</c:v>
                </c:pt>
                <c:pt idx="1">
                  <c:v>0.59640000000000004</c:v>
                </c:pt>
                <c:pt idx="2">
                  <c:v>0.58679999999999999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DE-40ED-AF4F-3A046E31A0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...in reasonable health</c:v>
                </c:pt>
              </c:strCache>
            </c:strRef>
          </c:tx>
          <c:spPr>
            <a:solidFill>
              <a:srgbClr val="FFA59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Labour</c:v>
                </c:pt>
                <c:pt idx="2">
                  <c:v>Conservative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0.18729999999999999</c:v>
                </c:pt>
                <c:pt idx="1">
                  <c:v>0.19989999999999999</c:v>
                </c:pt>
                <c:pt idx="2">
                  <c:v>0.1593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DE-40ED-AF4F-3A046E31A0E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...in good health</c:v>
                </c:pt>
              </c:strCache>
            </c:strRef>
          </c:tx>
          <c:spPr>
            <a:solidFill>
              <a:srgbClr val="00E6DD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DE-40ED-AF4F-3A046E31A0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DE-40ED-AF4F-3A046E31A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Labour</c:v>
                </c:pt>
                <c:pt idx="2">
                  <c:v>Conservative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2.98E-2</c:v>
                </c:pt>
                <c:pt idx="1">
                  <c:v>3.1699999999999999E-2</c:v>
                </c:pt>
                <c:pt idx="2">
                  <c:v>5.2299999999999999E-2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DE-40ED-AF4F-3A046E31A0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704471968"/>
        <c:axId val="1704473888"/>
      </c:barChart>
      <c:catAx>
        <c:axId val="170447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n-US"/>
          </a:p>
        </c:txPr>
        <c:crossAx val="1704473888"/>
        <c:crosses val="autoZero"/>
        <c:auto val="1"/>
        <c:lblAlgn val="ctr"/>
        <c:lblOffset val="100"/>
        <c:noMultiLvlLbl val="0"/>
      </c:catAx>
      <c:valAx>
        <c:axId val="170447388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70447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8.254513740353079E-3"/>
          <c:y val="4.3540583149621816E-2"/>
          <c:w val="0.19778237396998671"/>
          <c:h val="0.85417286823435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latin typeface="DM Sans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DD324-64D6-49B7-844E-2240F18089F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9B68A-2C12-4807-9B24-97917EB80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25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5AF88-F5F0-42E3-AC15-952CC70D90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94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5AF88-F5F0-42E3-AC15-952CC70D90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5AF88-F5F0-42E3-AC15-952CC70D90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17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5AF88-F5F0-42E3-AC15-952CC70D90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8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5AF88-F5F0-42E3-AC15-952CC70D90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65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5AF88-F5F0-42E3-AC15-952CC70D904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4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E828F-45A7-49F0-853C-DB95F4D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75F54-0FEF-4FE0-8A9B-19114DA76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60D76-F561-43C5-B6C9-E0B27CB9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0FFA-A1E0-49EF-BDE1-90F6163AC640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1215-F667-4272-8482-ADEDB4E3B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3CC21-3030-463B-8F76-89D635AF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CA8C-80AA-4216-90CA-506528BFF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21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388A5-1BC1-4134-AE3A-13357015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84D78-08E0-4978-8575-14CD2D543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47B1F-04AB-4AFF-8496-A71BFC4D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0FFA-A1E0-49EF-BDE1-90F6163AC640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5E346-BF5F-4723-8448-71EC5750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FD664-4E0B-4CF4-9D2D-0652667C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CA8C-80AA-4216-90CA-506528BFF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7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37131E-33E5-4822-9F57-1616F9BBF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96EA1-F34C-4A21-A3BB-4716B13D7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CEF31-7BD2-4338-A295-01B29138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0FFA-A1E0-49EF-BDE1-90F6163AC640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1D6A2-3E70-47B6-8434-3D9331E2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F6B55-9856-4736-AEF4-EACD8257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CA8C-80AA-4216-90CA-506528BFF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45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9381-9937-47C0-BC03-F815C152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7CC7A-E68D-439A-B3D0-4AD6F4D6B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C9DDC-4ECB-472E-9FFE-671714861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0FFA-A1E0-49EF-BDE1-90F6163AC640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06AB7-A8FC-45F6-9749-5F8F322F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50868-D22D-42FE-9174-A359FA12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CA8C-80AA-4216-90CA-506528BFF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7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E9021-F6AD-4862-8A68-F9B9EDDB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E8B87-00CC-4375-BE2D-4D35B592A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8C7F9-0722-430E-9E94-B5F3B0EF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0FFA-A1E0-49EF-BDE1-90F6163AC640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A9DF8-58FD-48AC-982B-B26F6698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A6A58-3029-496B-98CE-0221BAE5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CA8C-80AA-4216-90CA-506528BFF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23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91AF-C55B-49B1-B30F-78A11EA5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8043-5528-4D89-8D07-1B8433BD0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6F1AB-E7A8-4C6D-B206-33C2891CB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87A16-AE2A-4E96-B4D6-53DA1AEA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0FFA-A1E0-49EF-BDE1-90F6163AC640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4DC2C-B387-4071-BEDC-576B8D79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A1C1B-4680-4E5E-9991-B908F237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CA8C-80AA-4216-90CA-506528BFF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2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84FD2-9C7B-4F0A-B0C6-FD767701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F1D32-C708-46AA-AE9F-DDF3A956C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D898C-5E4F-4CAF-98D4-2CE5FEC85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732AD-F297-45E9-A841-963464F5D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69709-7D71-42EE-80B2-11A644256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65E1F3-FB76-4E9B-8E99-A6C972FC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0FFA-A1E0-49EF-BDE1-90F6163AC640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3F83F5-D955-48F8-8858-9542DE38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8872B-8E19-43AB-A902-140F1470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CA8C-80AA-4216-90CA-506528BFF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7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D00E-EAF4-4382-90D8-F8FA57EC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492CCC-896B-4BBD-9A49-B56101A4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0FFA-A1E0-49EF-BDE1-90F6163AC640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88D9D-F256-47A3-938F-BE9B71D6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75EE6-3411-461D-906E-3256E44F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CA8C-80AA-4216-90CA-506528BFF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96DB1-404E-4A71-8AF6-D9CE74A6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0FFA-A1E0-49EF-BDE1-90F6163AC640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047ED-AA6D-4F39-A72E-6996D057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DEEAC-5FD3-4BEC-B7CB-9193B0AD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CA8C-80AA-4216-90CA-506528BFF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75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7913E-F113-4274-AD9F-861851A0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E42A4-C267-4907-80BF-8E3C285E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988DC-5EE1-493B-8E64-797876765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548C7-BF37-4B62-9FE2-6FBE1304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0FFA-A1E0-49EF-BDE1-90F6163AC640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E888E-F7A8-47FD-91A2-081775E1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68269-94F5-466B-9044-856BE198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CA8C-80AA-4216-90CA-506528BFF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9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547E-F6C4-4EFE-83FC-01927FE6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425B93-17AC-43AC-ABF0-9140DD533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2BBAE-8627-4127-A37F-A38EC804C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B114-AF85-47D7-A868-BB4580DA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0FFA-A1E0-49EF-BDE1-90F6163AC640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36C01-5F5D-4BAE-BBED-6D36DA7C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6BDB5-CA46-4849-BC17-618645A9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CA8C-80AA-4216-90CA-506528BFF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4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28694-52E7-423B-82CA-8F72DF35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4B77D-4241-4E1D-8BF7-BE18D2093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5FB8E-8DCC-4FC7-AB61-5CC59328D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30FFA-A1E0-49EF-BDE1-90F6163AC640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C10F5-DE59-48A3-8FC2-D4E0D30EF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B661A-90D7-417D-8138-F4E6AD147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CA8C-80AA-4216-90CA-506528BFF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5308B0-CC4B-9ECE-0BD1-21FC82F7329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1760D0-967A-AA85-1216-5927EBCC13EA}"/>
              </a:ext>
            </a:extLst>
          </p:cNvPr>
          <p:cNvGrpSpPr/>
          <p:nvPr/>
        </p:nvGrpSpPr>
        <p:grpSpPr>
          <a:xfrm>
            <a:off x="4171175" y="883173"/>
            <a:ext cx="7368548" cy="5210370"/>
            <a:chOff x="4529041" y="-1878364"/>
            <a:chExt cx="7368548" cy="52103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3FB2B7A-CB68-0042-B7D7-BD2BEBAB9E74}"/>
                </a:ext>
              </a:extLst>
            </p:cNvPr>
            <p:cNvSpPr txBox="1"/>
            <p:nvPr/>
          </p:nvSpPr>
          <p:spPr>
            <a:xfrm>
              <a:off x="6482441" y="-1878364"/>
              <a:ext cx="5415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DM Sans" pitchFamily="2" charset="77"/>
                </a:rPr>
                <a:t>POLLING OF MPS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5187B0-2478-DFFE-D325-5856CB51B72A}"/>
                </a:ext>
              </a:extLst>
            </p:cNvPr>
            <p:cNvSpPr txBox="1"/>
            <p:nvPr/>
          </p:nvSpPr>
          <p:spPr>
            <a:xfrm>
              <a:off x="4529041" y="2862069"/>
              <a:ext cx="5415148" cy="469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dirty="0">
                  <a:latin typeface="DM Sans" pitchFamily="2" charset="77"/>
                </a:rPr>
                <a:t>JULY 2025 – CONDUCTED BY YOUGOV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C91CCDC-5406-0D4A-924E-D9C5416C1491}"/>
              </a:ext>
            </a:extLst>
          </p:cNvPr>
          <p:cNvGrpSpPr/>
          <p:nvPr/>
        </p:nvGrpSpPr>
        <p:grpSpPr>
          <a:xfrm>
            <a:off x="-295771" y="442636"/>
            <a:ext cx="5995928" cy="4049486"/>
            <a:chOff x="3123209" y="1989466"/>
            <a:chExt cx="5995928" cy="40494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FCD315-BB52-87E2-02EC-8362B3FBA677}"/>
                </a:ext>
              </a:extLst>
            </p:cNvPr>
            <p:cNvSpPr/>
            <p:nvPr/>
          </p:nvSpPr>
          <p:spPr>
            <a:xfrm>
              <a:off x="4071257" y="1989466"/>
              <a:ext cx="4049486" cy="40494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A3376A-FEBA-F1FA-C86E-A0F48A030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209" y="2352865"/>
              <a:ext cx="5995928" cy="3374359"/>
            </a:xfrm>
            <a:prstGeom prst="rect">
              <a:avLst/>
            </a:prstGeom>
          </p:spPr>
        </p:pic>
      </p:grpSp>
      <p:pic>
        <p:nvPicPr>
          <p:cNvPr id="10" name="Picture 9" descr="A large building with a clock tower and a bridge over a river&#10;&#10;AI-generated content may be incorrect.">
            <a:extLst>
              <a:ext uri="{FF2B5EF4-FFF2-40B4-BE49-F238E27FC236}">
                <a16:creationId xmlns:a16="http://schemas.microsoft.com/office/drawing/2014/main" id="{E239B435-171E-862C-DD4B-E2ECB6A3A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75" y="1817452"/>
            <a:ext cx="4549148" cy="304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3" y="273576"/>
            <a:ext cx="97108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GB" sz="3200" spc="-100" dirty="0">
                <a:latin typeface="DM Sans" pitchFamily="2" charset="77"/>
              </a:rPr>
              <a:t>Sections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587E4-0CE2-4B15-8890-F8D8C3B48F2D}"/>
              </a:ext>
            </a:extLst>
          </p:cNvPr>
          <p:cNvSpPr txBox="1"/>
          <p:nvPr/>
        </p:nvSpPr>
        <p:spPr>
          <a:xfrm>
            <a:off x="325168" y="6240355"/>
            <a:ext cx="5631670" cy="34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200" dirty="0">
                <a:latin typeface="DM Sans" pitchFamily="2" charset="77"/>
              </a:rPr>
              <a:t>IPSO</a:t>
            </a:r>
            <a:r>
              <a:rPr lang="en-US" sz="1200" dirty="0">
                <a:solidFill>
                  <a:srgbClr val="009999"/>
                </a:solidFill>
                <a:latin typeface="DM Sans" pitchFamily="2" charset="77"/>
              </a:rPr>
              <a:t> / </a:t>
            </a:r>
            <a:r>
              <a:rPr lang="en-US" sz="1200" dirty="0">
                <a:latin typeface="DM Sans" pitchFamily="2" charset="77"/>
              </a:rPr>
              <a:t>YouGov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C148BA-6EE2-97FF-8274-975F33B97A87}"/>
              </a:ext>
            </a:extLst>
          </p:cNvPr>
          <p:cNvCxnSpPr>
            <a:cxnSpLocks/>
          </p:cNvCxnSpPr>
          <p:nvPr/>
        </p:nvCxnSpPr>
        <p:spPr>
          <a:xfrm>
            <a:off x="325168" y="973777"/>
            <a:ext cx="10710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0128BF1-36F3-F09B-7C19-CB7A58FDD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r="21417"/>
          <a:stretch/>
        </p:blipFill>
        <p:spPr>
          <a:xfrm>
            <a:off x="11036140" y="71105"/>
            <a:ext cx="1094890" cy="108080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85B8C8B-1E59-C420-429A-7255CD4D99D0}"/>
              </a:ext>
            </a:extLst>
          </p:cNvPr>
          <p:cNvSpPr txBox="1"/>
          <p:nvPr/>
        </p:nvSpPr>
        <p:spPr>
          <a:xfrm>
            <a:off x="1118226" y="2719523"/>
            <a:ext cx="99179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9999"/>
                </a:solidFill>
                <a:effectLst/>
                <a:latin typeface="DM Sans" pitchFamily="2" charset="77"/>
              </a:rPr>
              <a:t>1	</a:t>
            </a:r>
            <a:r>
              <a:rPr lang="en-GB" sz="2800" dirty="0">
                <a:effectLst/>
                <a:latin typeface="DM Sans" pitchFamily="2" charset="77"/>
              </a:rPr>
              <a:t>Methodology</a:t>
            </a:r>
          </a:p>
          <a:p>
            <a:r>
              <a:rPr lang="en-GB" sz="2800" b="1" dirty="0">
                <a:solidFill>
                  <a:srgbClr val="009999"/>
                </a:solidFill>
                <a:effectLst/>
                <a:latin typeface="DM Sans" pitchFamily="2" charset="77"/>
              </a:rPr>
              <a:t>2	</a:t>
            </a:r>
            <a:r>
              <a:rPr lang="en-GB" sz="2800" spc="-100" dirty="0">
                <a:latin typeface="DM Sans" pitchFamily="2" charset="77"/>
              </a:rPr>
              <a:t>Importance of an independent regulator</a:t>
            </a:r>
            <a:endParaRPr lang="en-GB" sz="2800" dirty="0">
              <a:latin typeface="DM Sans" pitchFamily="2" charset="77"/>
            </a:endParaRPr>
          </a:p>
          <a:p>
            <a:r>
              <a:rPr lang="en-GB" sz="2800" b="1">
                <a:solidFill>
                  <a:srgbClr val="009999"/>
                </a:solidFill>
                <a:effectLst/>
                <a:latin typeface="DM Sans" pitchFamily="2" charset="77"/>
              </a:rPr>
              <a:t>3	</a:t>
            </a:r>
            <a:r>
              <a:rPr lang="en-GB" sz="2800" spc="-100">
                <a:latin typeface="DM Sans" pitchFamily="2" charset="77"/>
              </a:rPr>
              <a:t>Health </a:t>
            </a:r>
            <a:r>
              <a:rPr lang="en-GB" sz="2800" spc="-100" dirty="0">
                <a:latin typeface="DM Sans" pitchFamily="2" charset="77"/>
              </a:rPr>
              <a:t>of local journalism</a:t>
            </a:r>
          </a:p>
          <a:p>
            <a:endParaRPr lang="en-GB" sz="2800" spc="-100" dirty="0">
              <a:latin typeface="DM Sans" pitchFamily="2" charset="77"/>
            </a:endParaRPr>
          </a:p>
          <a:p>
            <a:pPr marL="514350" indent="-514350">
              <a:buAutoNum type="arabicPlain" startAt="6"/>
            </a:pPr>
            <a:endParaRPr lang="en-GB" sz="2800" dirty="0">
              <a:latin typeface="DM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891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3" y="273576"/>
            <a:ext cx="97108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GB" sz="3200" b="1" spc="-100" dirty="0">
                <a:solidFill>
                  <a:srgbClr val="009999"/>
                </a:solidFill>
                <a:latin typeface="DM Sans" pitchFamily="2" charset="77"/>
              </a:rPr>
              <a:t>1  </a:t>
            </a:r>
            <a:r>
              <a:rPr lang="en-GB" sz="3200" spc="-100" dirty="0">
                <a:latin typeface="DM Sans" pitchFamily="2" charset="77"/>
              </a:rPr>
              <a:t>Methodology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587E4-0CE2-4B15-8890-F8D8C3B48F2D}"/>
              </a:ext>
            </a:extLst>
          </p:cNvPr>
          <p:cNvSpPr txBox="1"/>
          <p:nvPr/>
        </p:nvSpPr>
        <p:spPr>
          <a:xfrm>
            <a:off x="325168" y="6240355"/>
            <a:ext cx="5631670" cy="34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200" dirty="0">
                <a:latin typeface="DM Sans" pitchFamily="2" charset="77"/>
              </a:rPr>
              <a:t>IPSO</a:t>
            </a:r>
            <a:r>
              <a:rPr lang="en-US" sz="1200" dirty="0">
                <a:solidFill>
                  <a:srgbClr val="009999"/>
                </a:solidFill>
                <a:latin typeface="DM Sans" pitchFamily="2" charset="77"/>
              </a:rPr>
              <a:t> / </a:t>
            </a:r>
            <a:r>
              <a:rPr lang="en-US" sz="1200" dirty="0">
                <a:latin typeface="DM Sans" pitchFamily="2" charset="77"/>
              </a:rPr>
              <a:t>YouGov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C148BA-6EE2-97FF-8274-975F33B97A87}"/>
              </a:ext>
            </a:extLst>
          </p:cNvPr>
          <p:cNvCxnSpPr>
            <a:cxnSpLocks/>
          </p:cNvCxnSpPr>
          <p:nvPr/>
        </p:nvCxnSpPr>
        <p:spPr>
          <a:xfrm>
            <a:off x="325168" y="973777"/>
            <a:ext cx="10710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0128BF1-36F3-F09B-7C19-CB7A58FDD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r="21417"/>
          <a:stretch/>
        </p:blipFill>
        <p:spPr>
          <a:xfrm>
            <a:off x="11036140" y="71105"/>
            <a:ext cx="1094890" cy="10808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8C426B-815F-9296-3CD1-41BF5D028FB9}"/>
              </a:ext>
            </a:extLst>
          </p:cNvPr>
          <p:cNvSpPr txBox="1"/>
          <p:nvPr/>
        </p:nvSpPr>
        <p:spPr>
          <a:xfrm>
            <a:off x="635786" y="1420631"/>
            <a:ext cx="1149524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DM Sans" pitchFamily="2" charset="77"/>
              </a:rPr>
              <a:t>YouGov completed online interviews with a representative sample of 103 MPs;</a:t>
            </a:r>
          </a:p>
          <a:p>
            <a:pPr marL="342900" indent="-342900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DM Sans" pitchFamily="2" charset="77"/>
              </a:rPr>
              <a:t>The survey was completed between 1st and 19th July 2025;</a:t>
            </a:r>
          </a:p>
          <a:p>
            <a:pPr marL="342900" indent="-342900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DM Sans" pitchFamily="2" charset="77"/>
              </a:rPr>
              <a:t>All results are based on a sample and are therefore subject to statistical errors normally associated with sample-based information; </a:t>
            </a:r>
          </a:p>
          <a:p>
            <a:pPr marL="342900" indent="-342900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DM Sans" pitchFamily="2" charset="77"/>
              </a:rPr>
              <a:t>Any percentages calculated on bases fewer than 30 unweighted respondents must not be reported as they do not represent a wide enough cross-section of the target population to be considered statistically reliable. However, due to the 2024 election we now see a base of size fewer than 30 for the main opposition party. For the purpose of consistency, we will be reporting the two major parties (Labour and Conservative) throughout this report;</a:t>
            </a:r>
          </a:p>
          <a:p>
            <a:pPr marL="342900" indent="-342900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DM Sans" pitchFamily="2" charset="77"/>
              </a:rPr>
              <a:t>Results for MPs are weighted by party, gender, electoral cohort, and geography to give a sample that is representative of the House of Commons;</a:t>
            </a:r>
          </a:p>
          <a:p>
            <a:pPr marL="342900" indent="-342900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DM Sans" pitchFamily="2" charset="77"/>
              </a:rPr>
              <a:t>Based on a 95% confidence level results are correct to +/- 9%.</a:t>
            </a:r>
          </a:p>
        </p:txBody>
      </p:sp>
    </p:spTree>
    <p:extLst>
      <p:ext uri="{BB962C8B-B14F-4D97-AF65-F5344CB8AC3E}">
        <p14:creationId xmlns:p14="http://schemas.microsoft.com/office/powerpoint/2010/main" val="202395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3" y="273576"/>
            <a:ext cx="97108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GB" sz="3200" b="1" spc="-100" dirty="0">
                <a:solidFill>
                  <a:srgbClr val="009999"/>
                </a:solidFill>
                <a:latin typeface="DM Sans" pitchFamily="2" charset="77"/>
              </a:rPr>
              <a:t>2  </a:t>
            </a:r>
            <a:r>
              <a:rPr lang="en-GB" sz="3200" spc="-100" dirty="0">
                <a:latin typeface="DM Sans" pitchFamily="2" charset="77"/>
              </a:rPr>
              <a:t>Importance of an independent regulator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587E4-0CE2-4B15-8890-F8D8C3B48F2D}"/>
              </a:ext>
            </a:extLst>
          </p:cNvPr>
          <p:cNvSpPr txBox="1"/>
          <p:nvPr/>
        </p:nvSpPr>
        <p:spPr>
          <a:xfrm>
            <a:off x="325168" y="6240355"/>
            <a:ext cx="5631670" cy="34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200" dirty="0">
                <a:latin typeface="DM Sans" pitchFamily="2" charset="77"/>
              </a:rPr>
              <a:t>IPSO</a:t>
            </a:r>
            <a:r>
              <a:rPr lang="en-US" sz="1200" dirty="0">
                <a:solidFill>
                  <a:srgbClr val="009999"/>
                </a:solidFill>
                <a:latin typeface="DM Sans" pitchFamily="2" charset="77"/>
              </a:rPr>
              <a:t> / </a:t>
            </a:r>
            <a:r>
              <a:rPr lang="en-US" sz="1200" dirty="0">
                <a:latin typeface="DM Sans" pitchFamily="2" charset="77"/>
              </a:rPr>
              <a:t>YouGov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C148BA-6EE2-97FF-8274-975F33B97A87}"/>
              </a:ext>
            </a:extLst>
          </p:cNvPr>
          <p:cNvCxnSpPr>
            <a:cxnSpLocks/>
          </p:cNvCxnSpPr>
          <p:nvPr/>
        </p:nvCxnSpPr>
        <p:spPr>
          <a:xfrm>
            <a:off x="325168" y="973777"/>
            <a:ext cx="10710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0128BF1-36F3-F09B-7C19-CB7A58FDD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r="21417"/>
          <a:stretch/>
        </p:blipFill>
        <p:spPr>
          <a:xfrm>
            <a:off x="11036140" y="71105"/>
            <a:ext cx="1094890" cy="1080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CE5DC3-D47F-4301-031F-6968ACF21DE9}"/>
              </a:ext>
            </a:extLst>
          </p:cNvPr>
          <p:cNvSpPr txBox="1"/>
          <p:nvPr/>
        </p:nvSpPr>
        <p:spPr>
          <a:xfrm>
            <a:off x="4096600" y="6122082"/>
            <a:ext cx="693954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M Sans" pitchFamily="2" charset="0"/>
              </a:rPr>
              <a:t>How important, if at all, do you believe it is to have an independent press regulator, not influenced by government?</a:t>
            </a:r>
          </a:p>
          <a:p>
            <a:pPr algn="l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M Sans" pitchFamily="2" charset="0"/>
              </a:rPr>
              <a:t>Base: Total MPs (103), Labour MPs (73), Conservative MPs (19)</a:t>
            </a:r>
          </a:p>
          <a:p>
            <a:pPr algn="l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M Sans" pitchFamily="2" charset="0"/>
              </a:rPr>
              <a:t>Data labels lower than 4% have been removed for clarity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DM Sans" pitchFamily="2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A643A10-B645-72CE-958E-3823469B8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722546"/>
              </p:ext>
            </p:extLst>
          </p:nvPr>
        </p:nvGraphicFramePr>
        <p:xfrm>
          <a:off x="753632" y="1267332"/>
          <a:ext cx="11113200" cy="447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540DCD5-FFDE-80C9-BB80-AF0629C8C493}"/>
              </a:ext>
            </a:extLst>
          </p:cNvPr>
          <p:cNvSpPr txBox="1">
            <a:spLocks/>
          </p:cNvSpPr>
          <p:nvPr/>
        </p:nvSpPr>
        <p:spPr>
          <a:xfrm>
            <a:off x="242043" y="972970"/>
            <a:ext cx="11113200" cy="430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00" b="1" dirty="0">
                <a:latin typeface="DM Sans"/>
              </a:rPr>
              <a:t>Over nine-tenths of MPs say it is important to have an independent press regulator</a:t>
            </a:r>
          </a:p>
        </p:txBody>
      </p:sp>
    </p:spTree>
    <p:extLst>
      <p:ext uri="{BB962C8B-B14F-4D97-AF65-F5344CB8AC3E}">
        <p14:creationId xmlns:p14="http://schemas.microsoft.com/office/powerpoint/2010/main" val="268794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3" y="273576"/>
            <a:ext cx="97108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GB" sz="3200" b="1" spc="-100" dirty="0">
                <a:solidFill>
                  <a:srgbClr val="009999"/>
                </a:solidFill>
                <a:latin typeface="DM Sans" pitchFamily="2" charset="77"/>
              </a:rPr>
              <a:t>3  </a:t>
            </a:r>
            <a:r>
              <a:rPr lang="en-GB" sz="3200" spc="-100" dirty="0">
                <a:latin typeface="DM Sans" pitchFamily="2" charset="77"/>
              </a:rPr>
              <a:t>Health of local journalism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587E4-0CE2-4B15-8890-F8D8C3B48F2D}"/>
              </a:ext>
            </a:extLst>
          </p:cNvPr>
          <p:cNvSpPr txBox="1"/>
          <p:nvPr/>
        </p:nvSpPr>
        <p:spPr>
          <a:xfrm>
            <a:off x="325168" y="6240355"/>
            <a:ext cx="5631670" cy="34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200" dirty="0">
                <a:latin typeface="DM Sans" pitchFamily="2" charset="77"/>
              </a:rPr>
              <a:t>IPSO</a:t>
            </a:r>
            <a:r>
              <a:rPr lang="en-US" sz="1200" dirty="0">
                <a:solidFill>
                  <a:srgbClr val="009999"/>
                </a:solidFill>
                <a:latin typeface="DM Sans" pitchFamily="2" charset="77"/>
              </a:rPr>
              <a:t> / </a:t>
            </a:r>
            <a:r>
              <a:rPr lang="en-US" sz="1200" dirty="0">
                <a:latin typeface="DM Sans" pitchFamily="2" charset="77"/>
              </a:rPr>
              <a:t>YouGov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C148BA-6EE2-97FF-8274-975F33B97A87}"/>
              </a:ext>
            </a:extLst>
          </p:cNvPr>
          <p:cNvCxnSpPr>
            <a:cxnSpLocks/>
          </p:cNvCxnSpPr>
          <p:nvPr/>
        </p:nvCxnSpPr>
        <p:spPr>
          <a:xfrm>
            <a:off x="325168" y="973777"/>
            <a:ext cx="10710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0128BF1-36F3-F09B-7C19-CB7A58FDD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r="21417"/>
          <a:stretch/>
        </p:blipFill>
        <p:spPr>
          <a:xfrm>
            <a:off x="11036140" y="71105"/>
            <a:ext cx="1094890" cy="108080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5B8479-1F18-AB1F-0BD6-9F5849934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275708"/>
              </p:ext>
            </p:extLst>
          </p:nvPr>
        </p:nvGraphicFramePr>
        <p:xfrm>
          <a:off x="1341181" y="1849258"/>
          <a:ext cx="9231313" cy="367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82C067-0431-7A84-14B9-A96D49029C12}"/>
              </a:ext>
            </a:extLst>
          </p:cNvPr>
          <p:cNvSpPr txBox="1"/>
          <p:nvPr/>
        </p:nvSpPr>
        <p:spPr>
          <a:xfrm>
            <a:off x="0" y="1418370"/>
            <a:ext cx="40005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>
                <a:latin typeface="DM Sans" pitchFamily="2" charset="0"/>
              </a:rPr>
              <a:t>Local journalism is…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116D3-FE59-90B0-6C39-8CFDA07EE79A}"/>
              </a:ext>
            </a:extLst>
          </p:cNvPr>
          <p:cNvSpPr txBox="1"/>
          <p:nvPr/>
        </p:nvSpPr>
        <p:spPr>
          <a:xfrm>
            <a:off x="4061470" y="6024911"/>
            <a:ext cx="7283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M Sans" pitchFamily="2" charset="0"/>
              </a:rPr>
              <a:t>Which ONE of the following best describes your view of local journalism? Please select the option that best applies.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M Sans" pitchFamily="2" charset="0"/>
              </a:rPr>
              <a:t>Base: Total MPs (103), Labour MPs (73), Conservative MPs (19)</a:t>
            </a:r>
          </a:p>
          <a:p>
            <a:pPr algn="l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M Sans" pitchFamily="2" charset="0"/>
              </a:rPr>
              <a:t>Data labels lower than 4% have been removed for clarity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1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94B406-AA96-C417-3A2E-616A26ED66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15301" r="10719" b="19894"/>
          <a:stretch/>
        </p:blipFill>
        <p:spPr>
          <a:xfrm>
            <a:off x="2259165" y="1293265"/>
            <a:ext cx="8107993" cy="36962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8591E1-0FC8-038C-2E19-FDF608780589}"/>
              </a:ext>
            </a:extLst>
          </p:cNvPr>
          <p:cNvSpPr txBox="1"/>
          <p:nvPr/>
        </p:nvSpPr>
        <p:spPr>
          <a:xfrm>
            <a:off x="325168" y="6240355"/>
            <a:ext cx="5631670" cy="34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200" dirty="0">
                <a:latin typeface="DM Sans" pitchFamily="2" charset="77"/>
              </a:rPr>
              <a:t>IPSO</a:t>
            </a:r>
            <a:r>
              <a:rPr lang="en-US" sz="1200" dirty="0">
                <a:solidFill>
                  <a:srgbClr val="009999"/>
                </a:solidFill>
                <a:latin typeface="DM Sans" pitchFamily="2" charset="77"/>
              </a:rPr>
              <a:t> / </a:t>
            </a:r>
            <a:r>
              <a:rPr lang="en-US" sz="1200" dirty="0">
                <a:latin typeface="DM Sans" pitchFamily="2" charset="77"/>
              </a:rPr>
              <a:t>YouGov</a:t>
            </a:r>
          </a:p>
        </p:txBody>
      </p:sp>
    </p:spTree>
    <p:extLst>
      <p:ext uri="{BB962C8B-B14F-4D97-AF65-F5344CB8AC3E}">
        <p14:creationId xmlns:p14="http://schemas.microsoft.com/office/powerpoint/2010/main" val="19920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C66B36376E004D8FE737B51BEE0F1E" ma:contentTypeVersion="14" ma:contentTypeDescription="Create a new document." ma:contentTypeScope="" ma:versionID="2676814ba7e74deb049052b90d0103cf">
  <xsd:schema xmlns:xsd="http://www.w3.org/2001/XMLSchema" xmlns:xs="http://www.w3.org/2001/XMLSchema" xmlns:p="http://schemas.microsoft.com/office/2006/metadata/properties" xmlns:ns2="0b69bece-5624-4ff3-a64c-25d36f16d1ce" xmlns:ns3="f68ed101-071b-4fc7-aa69-56c3f00cd628" targetNamespace="http://schemas.microsoft.com/office/2006/metadata/properties" ma:root="true" ma:fieldsID="0c30b3bd32292605c7d0168d9d478c76" ns2:_="" ns3:_="">
    <xsd:import namespace="0b69bece-5624-4ff3-a64c-25d36f16d1ce"/>
    <xsd:import namespace="f68ed101-071b-4fc7-aa69-56c3f00cd6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9bece-5624-4ff3-a64c-25d36f16d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c43ffbc-e11b-4998-a092-4cac89b52a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ed101-071b-4fc7-aa69-56c3f00cd6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f09d412-0e8d-4143-a253-01fdd529fe6e}" ma:internalName="TaxCatchAll" ma:showField="CatchAllData" ma:web="f68ed101-071b-4fc7-aa69-56c3f00cd6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69bece-5624-4ff3-a64c-25d36f16d1ce">
      <Terms xmlns="http://schemas.microsoft.com/office/infopath/2007/PartnerControls"/>
    </lcf76f155ced4ddcb4097134ff3c332f>
    <TaxCatchAll xmlns="f68ed101-071b-4fc7-aa69-56c3f00cd62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AC8208-DAF3-41F6-9183-65BF6FB71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9bece-5624-4ff3-a64c-25d36f16d1ce"/>
    <ds:schemaRef ds:uri="f68ed101-071b-4fc7-aa69-56c3f00cd6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09403B-7B8E-4AFE-A2D8-4DAEBA9FD09B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68ed101-071b-4fc7-aa69-56c3f00cd628"/>
    <ds:schemaRef ds:uri="0b69bece-5624-4ff3-a64c-25d36f16d1ce"/>
  </ds:schemaRefs>
</ds:datastoreItem>
</file>

<file path=customXml/itemProps3.xml><?xml version="1.0" encoding="utf-8"?>
<ds:datastoreItem xmlns:ds="http://schemas.openxmlformats.org/officeDocument/2006/customXml" ds:itemID="{D3B1D01A-4E6A-48B1-8390-4A251DFFAC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Widescreen</PresentationFormat>
  <Paragraphs>35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Beth Kitson</dc:creator>
  <cp:lastModifiedBy>Tom Glover</cp:lastModifiedBy>
  <cp:revision>91</cp:revision>
  <dcterms:created xsi:type="dcterms:W3CDTF">2023-03-07T09:12:21Z</dcterms:created>
  <dcterms:modified xsi:type="dcterms:W3CDTF">2025-09-30T11:31:15Z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0x010100F9C66B36376E004D8FE737B51BEE0F1E</vt:lpwstr>
  </property>
  <property fmtid="{D5CDD505-2E9C-101B-9397-08002B2CF9AE}" pid="3" name="MediaServiceImageTags">
    <vt:lpwstr/>
  </property>
</Properties>
</file>